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158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0429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003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799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006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807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896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451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671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024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451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945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26A8-78A9-4C33-BBE4-C97087324E1C}" type="datetimeFigureOut">
              <a:rPr lang="fr-BE" smtClean="0"/>
              <a:t>06-09-16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5D6B2-D111-4F01-87C6-6BF02C975A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906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 smtClean="0"/>
              <a:t>Exomes</a:t>
            </a:r>
            <a:r>
              <a:rPr lang="fr-BE" dirty="0" smtClean="0"/>
              <a:t> vs. Panels: </a:t>
            </a:r>
            <a:r>
              <a:rPr lang="fr-BE" dirty="0" err="1" smtClean="0"/>
              <a:t>Snapshots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400" b="1" i="1" dirty="0" smtClean="0"/>
              <a:t>Leonor Palmeira &amp; Pierre Lecocq</a:t>
            </a:r>
            <a:endParaRPr lang="fr-BE" sz="2400" b="1" i="1" dirty="0"/>
          </a:p>
        </p:txBody>
      </p:sp>
    </p:spTree>
    <p:extLst>
      <p:ext uri="{BB962C8B-B14F-4D97-AF65-F5344CB8AC3E}">
        <p14:creationId xmlns:p14="http://schemas.microsoft.com/office/powerpoint/2010/main" val="271518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688"/>
          </a:xfrm>
        </p:spPr>
        <p:txBody>
          <a:bodyPr>
            <a:normAutofit/>
          </a:bodyPr>
          <a:lstStyle/>
          <a:p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Target (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Regions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Concatenation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Probes; 1/3)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088904" y="576166"/>
            <a:ext cx="1813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fr-B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80" y="1434477"/>
            <a:ext cx="53435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3584849" y="1024130"/>
            <a:ext cx="2977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Datasets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(41497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Targets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B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4293096"/>
            <a:ext cx="3057525" cy="213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5" name="Accolade ouvrante 4"/>
          <p:cNvSpPr/>
          <p:nvPr/>
        </p:nvSpPr>
        <p:spPr>
          <a:xfrm>
            <a:off x="1712640" y="1434477"/>
            <a:ext cx="288032" cy="192251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 rot="16200000">
            <a:off x="971671" y="2226458"/>
            <a:ext cx="114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b="1" dirty="0" smtClean="0"/>
              <a:t>Cumulative</a:t>
            </a:r>
            <a:endParaRPr lang="fr-BE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136576" y="3352945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 err="1" smtClean="0"/>
              <a:t>Remaining</a:t>
            </a:r>
            <a:endParaRPr lang="fr-BE" sz="1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904429" y="1116463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 err="1" smtClean="0"/>
              <a:t>Columns</a:t>
            </a:r>
            <a:r>
              <a:rPr lang="fr-BE" sz="1400" b="1" dirty="0" smtClean="0"/>
              <a:t> 1, 3 &amp; 5</a:t>
            </a:r>
            <a:endParaRPr lang="fr-BE" sz="1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7833320" y="2241845"/>
            <a:ext cx="1487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1400" b="1" dirty="0" err="1" smtClean="0"/>
              <a:t>Columns</a:t>
            </a:r>
            <a:r>
              <a:rPr lang="fr-BE" sz="1400" b="1" dirty="0" smtClean="0"/>
              <a:t> 2, </a:t>
            </a:r>
            <a:r>
              <a:rPr lang="fr-BE" sz="1400" b="1" dirty="0"/>
              <a:t>4</a:t>
            </a:r>
            <a:r>
              <a:rPr lang="fr-BE" sz="1400" b="1" dirty="0" smtClean="0"/>
              <a:t> &amp; 6:</a:t>
            </a:r>
          </a:p>
          <a:p>
            <a:pPr algn="ctr"/>
            <a:r>
              <a:rPr lang="fr-BE" sz="1400" b="1" dirty="0" smtClean="0"/>
              <a:t>Per Class</a:t>
            </a:r>
            <a:endParaRPr lang="fr-BE" sz="14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1793974" y="3948401"/>
            <a:ext cx="1790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1400" b="1" dirty="0" err="1" smtClean="0"/>
              <a:t>Columns</a:t>
            </a:r>
            <a:r>
              <a:rPr lang="fr-BE" sz="1400" b="1" dirty="0" smtClean="0"/>
              <a:t> 2, </a:t>
            </a:r>
            <a:r>
              <a:rPr lang="fr-BE" sz="1400" b="1" dirty="0"/>
              <a:t>4</a:t>
            </a:r>
            <a:r>
              <a:rPr lang="fr-BE" sz="1400" b="1" dirty="0" smtClean="0"/>
              <a:t> &amp; 6 in %</a:t>
            </a:r>
            <a:endParaRPr lang="fr-BE" sz="1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5904311" y="4000151"/>
            <a:ext cx="2768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1400" b="1" dirty="0" err="1" smtClean="0"/>
              <a:t>Columns</a:t>
            </a:r>
            <a:r>
              <a:rPr lang="fr-BE" sz="1400" b="1" dirty="0" smtClean="0"/>
              <a:t> 2, </a:t>
            </a:r>
            <a:r>
              <a:rPr lang="fr-BE" sz="1400" b="1" dirty="0"/>
              <a:t>4</a:t>
            </a:r>
            <a:r>
              <a:rPr lang="fr-BE" sz="1400" b="1" dirty="0" smtClean="0"/>
              <a:t> &amp; 6 in % (cumulative)</a:t>
            </a:r>
            <a:endParaRPr lang="fr-BE" sz="14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49" y="4320796"/>
            <a:ext cx="3057525" cy="213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1432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688"/>
          </a:xfrm>
        </p:spPr>
        <p:txBody>
          <a:bodyPr>
            <a:normAutofit/>
          </a:bodyPr>
          <a:lstStyle/>
          <a:p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Target (2/3)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088904" y="576166"/>
            <a:ext cx="2182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Graphs (1/2)</a:t>
            </a:r>
            <a:endParaRPr lang="fr-B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1062038"/>
            <a:ext cx="7961313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854" y="1700808"/>
            <a:ext cx="3057525" cy="213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2295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688"/>
          </a:xfrm>
        </p:spPr>
        <p:txBody>
          <a:bodyPr>
            <a:normAutofit/>
          </a:bodyPr>
          <a:lstStyle/>
          <a:p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Target (3/3)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088904" y="576166"/>
            <a:ext cx="2182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Graphs (2/2)</a:t>
            </a:r>
            <a:endParaRPr lang="fr-B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1196752"/>
            <a:ext cx="8023225" cy="540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64" y="3910691"/>
            <a:ext cx="30607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79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688"/>
          </a:xfrm>
        </p:spPr>
        <p:txBody>
          <a:bodyPr>
            <a:normAutofit/>
          </a:bodyPr>
          <a:lstStyle/>
          <a:p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Coverages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Discussion / Conclusions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68624" y="764704"/>
            <a:ext cx="68495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(Global): WES &lt;&lt; SeqNext 1 &lt; (≈) SeqNext2</a:t>
            </a:r>
          </a:p>
          <a:p>
            <a:pPr algn="ctr"/>
            <a:endParaRPr lang="fr-BE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Failed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Targets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(=0 &amp;/or &lt;10):  WES &gt;&gt; SeqNext 1  &gt; (≈) SeqNext2</a:t>
            </a:r>
          </a:p>
          <a:p>
            <a:pPr algn="ctr"/>
            <a:endParaRPr lang="fr-B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89519" y="2243397"/>
            <a:ext cx="5007718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more probes (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the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B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57456" y="3026425"/>
            <a:ext cx="63800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b="1" dirty="0" err="1" smtClean="0"/>
              <a:t>Agilent</a:t>
            </a:r>
            <a:endParaRPr lang="fr-BE" b="1" dirty="0" smtClean="0"/>
          </a:p>
          <a:p>
            <a:pPr algn="ctr"/>
            <a:endParaRPr lang="fr-BE" b="1" dirty="0"/>
          </a:p>
          <a:p>
            <a:pPr algn="ctr"/>
            <a:r>
              <a:rPr lang="fr-BE" b="1" dirty="0" smtClean="0"/>
              <a:t>WES: &gt; 20,000 </a:t>
            </a:r>
            <a:r>
              <a:rPr lang="fr-BE" b="1" dirty="0" err="1" smtClean="0"/>
              <a:t>Genes</a:t>
            </a:r>
            <a:endParaRPr lang="fr-BE" b="1" dirty="0" smtClean="0"/>
          </a:p>
          <a:p>
            <a:pPr algn="ctr"/>
            <a:endParaRPr lang="fr-BE" b="1" dirty="0"/>
          </a:p>
          <a:p>
            <a:pPr algn="ctr"/>
            <a:r>
              <a:rPr lang="fr-BE" b="1" dirty="0" err="1" smtClean="0"/>
              <a:t>Inherited</a:t>
            </a:r>
            <a:r>
              <a:rPr lang="fr-BE" b="1" dirty="0" smtClean="0"/>
              <a:t> </a:t>
            </a:r>
            <a:r>
              <a:rPr lang="fr-BE" b="1" dirty="0" err="1" smtClean="0"/>
              <a:t>Diseases</a:t>
            </a:r>
            <a:r>
              <a:rPr lang="fr-BE" b="1" dirty="0" smtClean="0"/>
              <a:t> 2,701 </a:t>
            </a:r>
            <a:r>
              <a:rPr lang="fr-BE" b="1" dirty="0" err="1" smtClean="0"/>
              <a:t>Genes</a:t>
            </a:r>
            <a:endParaRPr lang="fr-BE" b="1" dirty="0" smtClean="0"/>
          </a:p>
          <a:p>
            <a:pPr algn="ctr"/>
            <a:endParaRPr lang="fr-BE" b="1" dirty="0"/>
          </a:p>
          <a:p>
            <a:pPr algn="ctr"/>
            <a:r>
              <a:rPr lang="fr-BE" b="1" dirty="0" smtClean="0"/>
              <a:t>CHU </a:t>
            </a:r>
            <a:r>
              <a:rPr lang="fr-BE" b="1" dirty="0" err="1" smtClean="0"/>
              <a:t>Ulg</a:t>
            </a:r>
            <a:r>
              <a:rPr lang="fr-BE" b="1" dirty="0" smtClean="0"/>
              <a:t> DG25 (</a:t>
            </a:r>
            <a:r>
              <a:rPr lang="fr-BE" b="1" dirty="0" err="1" smtClean="0"/>
              <a:t>SureDesign</a:t>
            </a:r>
            <a:r>
              <a:rPr lang="fr-BE" b="1" dirty="0" smtClean="0"/>
              <a:t> </a:t>
            </a:r>
            <a:r>
              <a:rPr lang="fr-BE" b="1" dirty="0" err="1" smtClean="0"/>
              <a:t>Agilent</a:t>
            </a:r>
            <a:r>
              <a:rPr lang="fr-BE" b="1" dirty="0" smtClean="0"/>
              <a:t>; 98,41% </a:t>
            </a:r>
            <a:r>
              <a:rPr lang="fr-BE" b="1" dirty="0" err="1" smtClean="0"/>
              <a:t>coverage</a:t>
            </a:r>
            <a:r>
              <a:rPr lang="fr-BE" b="1" dirty="0" smtClean="0"/>
              <a:t>): 750 </a:t>
            </a:r>
            <a:r>
              <a:rPr lang="fr-BE" b="1" dirty="0" err="1" smtClean="0"/>
              <a:t>Genes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19930830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166</Words>
  <Application>Microsoft Office PowerPoint</Application>
  <PresentationFormat>Format A4 (210 x 297 mm)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Exomes vs. Panels: Snapshots</vt:lpstr>
      <vt:lpstr>Means of Coverage per Target (Regions – Concatenation of Probes; 1/3)</vt:lpstr>
      <vt:lpstr>Means of Coverage per Target (2/3)</vt:lpstr>
      <vt:lpstr>Means of Coverage per Target (3/3)</vt:lpstr>
      <vt:lpstr>Analysis of Coverages: Discussion /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Exomes vs. Panels: Snapshots</dc:title>
  <dc:creator>User</dc:creator>
  <cp:lastModifiedBy>User</cp:lastModifiedBy>
  <cp:revision>4</cp:revision>
  <dcterms:created xsi:type="dcterms:W3CDTF">2016-09-06T08:39:50Z</dcterms:created>
  <dcterms:modified xsi:type="dcterms:W3CDTF">2016-09-06T09:10:25Z</dcterms:modified>
</cp:coreProperties>
</file>